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3"/>
  </p:sldIdLst>
  <p:sldSz cx="12192000" cy="6858000"/>
  <p:notesSz cx="7104380" cy="1023493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B2B2B2"/>
    <a:srgbClr val="202020"/>
    <a:srgbClr val="323232"/>
    <a:srgbClr val="CC33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278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pPr fontAlgn="auto"/>
            <a:fld id="{0F9B84EA-7D68-4D60-9CB1-D50884785D1C}" type="datetimeFigureOut">
              <a:rPr lang="zh-CN" altLang="en-US" sz="1245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4313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pPr fontAlgn="auto"/>
            <a:fld id="{8D4E0FC9-F1F8-4FAE-9988-3BA365CFD46F}" type="slidenum">
              <a:rPr lang="zh-CN" altLang="en-US" sz="1245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D6C8D182-E4C8-4120-9249-FC9774456FFA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7" name="备注占位符 4"/>
          <p:cNvSpPr>
            <a:spLocks noGrp="1"/>
          </p:cNvSpPr>
          <p:nvPr>
            <p:ph type="body" sz="quarter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85D0DACE-38E0-42D2-9336-2B707D34BC6D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 dirty="0"/>
              <a:t>单击此处添加标题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dirty="0"/>
              <a:t>单击此处添加副标题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" name="矩形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endParaRPr lang="zh-CN" altLang="en-US" strike="noStrike" noProof="1"/>
          </a:p>
        </p:txBody>
      </p:sp>
      <p:sp>
        <p:nvSpPr>
          <p:cNvPr id="4098" name="标题 1"/>
          <p:cNvSpPr>
            <a:spLocks noGrp="1"/>
          </p:cNvSpPr>
          <p:nvPr>
            <p:ph type="ctrTitle" hasCustomPrompt="1"/>
          </p:nvPr>
        </p:nvSpPr>
        <p:spPr>
          <a:xfrm>
            <a:off x="1300163" y="274638"/>
            <a:ext cx="9144000" cy="490538"/>
          </a:xfrm>
        </p:spPr>
        <p:txBody>
          <a:bodyPr vert="horz" lIns="91440" tIns="45720" rIns="91440" bIns="45720" anchor="b" anchorCtr="0">
            <a:normAutofit fontScale="90000"/>
          </a:bodyPr>
          <a:p>
            <a:pPr marL="0" marR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kern="1200" cap="none" spc="0" normalizeH="0" baseline="0" noProof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小标宋简体" panose="00000600000000000000" charset="-122"/>
                <a:ea typeface="方正小标宋简体" panose="00000600000000000000" charset="-122"/>
                <a:cs typeface="+mj-cs"/>
              </a:rPr>
              <a:t>通化市</a:t>
            </a:r>
            <a:r>
              <a:rPr kumimoji="0" lang="zh-CN" altLang="zh-CN" sz="3200" b="1" i="0" u="none" strike="noStrike" kern="1200" cap="none" spc="0" normalizeH="0" baseline="0" noProof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小标宋简体" panose="00000600000000000000" charset="-122"/>
                <a:ea typeface="方正小标宋简体" panose="00000600000000000000" charset="-122"/>
                <a:cs typeface="+mj-cs"/>
              </a:rPr>
              <a:t>五道江镇工矿棚户区改造</a:t>
            </a:r>
            <a:r>
              <a:rPr kumimoji="0" lang="zh-CN" altLang="en-US" sz="3200" b="1" i="0" u="none" strike="noStrike" kern="1200" cap="none" spc="0" normalizeH="0" baseline="0" noProof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小标宋简体" panose="00000600000000000000" charset="-122"/>
                <a:ea typeface="方正小标宋简体" panose="00000600000000000000" charset="-122"/>
                <a:cs typeface="+mj-cs"/>
              </a:rPr>
              <a:t>规划条件调整批前公示</a:t>
            </a:r>
            <a:endParaRPr kumimoji="0" lang="zh-CN" altLang="en-US" sz="3200" b="1" i="0" u="none" strike="noStrike" kern="1200" cap="none" spc="0" normalizeH="0" baseline="0" noProof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小标宋简体" panose="00000600000000000000" charset="-122"/>
              <a:ea typeface="方正小标宋简体" panose="00000600000000000000" charset="-122"/>
              <a:cs typeface="+mj-cs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863330" y="841375"/>
            <a:ext cx="3252470" cy="42640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ts val="1800"/>
              </a:lnSpc>
            </a:pPr>
            <a:r>
              <a:rPr lang="zh-CN" altLang="en-US" sz="1400" b="1" spc="200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用地性质</a:t>
            </a:r>
            <a:r>
              <a:rPr lang="en-US" altLang="zh-CN" sz="1400" b="1" spc="200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400" b="1" spc="200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居住用地</a:t>
            </a:r>
            <a:endParaRPr lang="zh-CN" altLang="en-US" sz="1400" b="1" spc="200" noProof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ts val="1800"/>
              </a:lnSpc>
            </a:pPr>
            <a:r>
              <a:rPr lang="zh-CN" altLang="en-US" sz="1400" b="1" spc="200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调整内容</a:t>
            </a:r>
            <a:r>
              <a:rPr lang="en-US" altLang="zh-CN" sz="1400" b="1" spc="200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:</a:t>
            </a:r>
            <a:r>
              <a:rPr lang="zh-CN" altLang="en-US" sz="1400" b="1" spc="200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地块一用地面积由</a:t>
            </a:r>
            <a:r>
              <a:rPr lang="en-US" altLang="zh-CN" sz="1400" b="1" spc="200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4.8794</a:t>
            </a:r>
            <a:r>
              <a:rPr lang="zh-CN" altLang="en-US" sz="1400" b="1" spc="200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公顷调整为地块一</a:t>
            </a:r>
            <a:r>
              <a:rPr lang="en-US" altLang="zh-CN" sz="1400" b="1" spc="200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—1</a:t>
            </a:r>
            <a:r>
              <a:rPr lang="zh-CN" altLang="en-US" sz="1400" b="1" spc="200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用地面积</a:t>
            </a:r>
            <a:r>
              <a:rPr lang="en-US" altLang="zh-CN" sz="1400" b="1" spc="200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4.4191</a:t>
            </a:r>
            <a:r>
              <a:rPr lang="zh-CN" altLang="en-US" sz="1400" b="1" spc="200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公顷；</a:t>
            </a:r>
            <a:r>
              <a:rPr lang="zh-CN" altLang="en-US" sz="1400" b="1" spc="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地块一</a:t>
            </a:r>
            <a:r>
              <a:rPr lang="en-US" altLang="zh-CN" sz="1400" b="1" spc="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—2</a:t>
            </a:r>
            <a:r>
              <a:rPr lang="zh-CN" altLang="en-US" sz="1400" b="1" spc="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用地面积</a:t>
            </a:r>
            <a:r>
              <a:rPr lang="en-US" altLang="zh-CN" sz="1400" b="1" spc="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0.4602</a:t>
            </a:r>
            <a:r>
              <a:rPr lang="zh-CN" altLang="en-US" sz="1400" b="1" spc="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公顷；</a:t>
            </a:r>
            <a:r>
              <a:rPr lang="zh-CN" altLang="en-US" sz="1400" b="1" spc="200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地块二用地面积由</a:t>
            </a:r>
            <a:r>
              <a:rPr lang="en-US" altLang="zh-CN" sz="1400" b="1" spc="200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3.5899</a:t>
            </a:r>
            <a:r>
              <a:rPr lang="zh-CN" altLang="en-US" sz="1400" b="1" spc="200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公顷调整为</a:t>
            </a:r>
            <a:r>
              <a:rPr lang="en-US" altLang="zh-CN" sz="1400" b="1" spc="200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3.2461</a:t>
            </a:r>
            <a:r>
              <a:rPr lang="zh-CN" altLang="en-US" sz="1400" b="1" spc="200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公顷；地块四用地面积由</a:t>
            </a:r>
            <a:r>
              <a:rPr lang="en-US" altLang="zh-CN" sz="1400" b="1" spc="200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1.0441</a:t>
            </a:r>
            <a:r>
              <a:rPr lang="zh-CN" altLang="en-US" sz="1400" b="1" spc="200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公顷调整为</a:t>
            </a:r>
            <a:r>
              <a:rPr lang="en-US" altLang="zh-CN" sz="1400" b="1" spc="200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1.0071</a:t>
            </a:r>
            <a:r>
              <a:rPr lang="zh-CN" altLang="en-US" sz="1400" b="1" spc="200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公顷；地块五用地面积由</a:t>
            </a:r>
            <a:r>
              <a:rPr lang="en-US" altLang="zh-CN" sz="1400" b="1" spc="200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0.3547</a:t>
            </a:r>
            <a:r>
              <a:rPr lang="zh-CN" altLang="en-US" sz="1400" b="1" spc="200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公顷调整为</a:t>
            </a:r>
            <a:r>
              <a:rPr lang="en-US" altLang="zh-CN" sz="1400" b="1" spc="200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0.2843</a:t>
            </a:r>
            <a:r>
              <a:rPr lang="zh-CN" altLang="en-US" sz="1400" b="1" spc="200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公顷。</a:t>
            </a:r>
            <a:endParaRPr lang="zh-CN" altLang="en-US" sz="1400" b="1" spc="200" noProof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ts val="1800"/>
              </a:lnSpc>
            </a:pPr>
            <a:r>
              <a:rPr lang="zh-CN" altLang="en-US" sz="1400" b="1" spc="200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给水</a:t>
            </a:r>
            <a:r>
              <a:rPr lang="zh-CN" altLang="en-US" sz="1400" b="1" spc="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调整为</a:t>
            </a:r>
            <a:r>
              <a:rPr lang="zh-CN" altLang="en-US" sz="1400" b="1" spc="200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由地块西北侧高位水池引至地块一西侧给水市政阀门井；雨水</a:t>
            </a:r>
            <a:r>
              <a:rPr lang="zh-CN" altLang="en-US" sz="1400" b="1" spc="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调整为</a:t>
            </a:r>
            <a:r>
              <a:rPr lang="zh-CN" altLang="en-US" sz="1400" b="1" spc="200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汇至原镇内雨水管网后，汇入浑江；污水</a:t>
            </a:r>
            <a:r>
              <a:rPr lang="zh-CN" altLang="en-US" sz="1400" b="1" spc="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调整为</a:t>
            </a:r>
            <a:r>
              <a:rPr lang="zh-CN" altLang="en-US" sz="1400" b="1" spc="200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排入五道江污水处理厂，经处理后排入浑江；供热</a:t>
            </a:r>
            <a:r>
              <a:rPr lang="zh-CN" altLang="en-US" sz="1400" b="1" spc="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调整为</a:t>
            </a:r>
            <a:r>
              <a:rPr lang="zh-CN" altLang="en-US" sz="1400" b="1" spc="200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地块内设一座换热站，热源由地块西北侧五道江镇集中供热锅炉房引入；取消垃圾楼。</a:t>
            </a:r>
            <a:endParaRPr lang="zh-CN" altLang="en-US" sz="1400" b="1" spc="200" noProof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ts val="1800"/>
              </a:lnSpc>
            </a:pPr>
            <a:r>
              <a:rPr lang="zh-CN" altLang="en-US" sz="1400" b="1" spc="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公示期限</a:t>
            </a:r>
            <a:r>
              <a:rPr lang="en-US" altLang="zh-CN" sz="1400" b="1" spc="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:2026</a:t>
            </a:r>
            <a:r>
              <a:rPr lang="zh-CN" altLang="en-US" sz="1400" b="1" spc="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400" b="1" spc="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7</a:t>
            </a:r>
            <a:r>
              <a:rPr lang="zh-CN" altLang="en-US" sz="1400" b="1" spc="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400" b="1" spc="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16</a:t>
            </a:r>
            <a:r>
              <a:rPr lang="zh-CN" altLang="en-US" sz="1400" b="1" spc="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日至</a:t>
            </a:r>
            <a:r>
              <a:rPr lang="en-US" altLang="zh-CN" sz="1400" b="1" spc="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7</a:t>
            </a:r>
            <a:r>
              <a:rPr lang="zh-CN" altLang="en-US" sz="1400" b="1" spc="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400" b="1" spc="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22</a:t>
            </a:r>
            <a:r>
              <a:rPr lang="zh-CN" altLang="en-US" sz="1400" b="1" spc="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endParaRPr lang="zh-CN" altLang="en-US" sz="1400" b="1" spc="200" noProof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ts val="1800"/>
              </a:lnSpc>
            </a:pPr>
            <a:r>
              <a:rPr lang="zh-CN" altLang="en-US" sz="1400" b="1" spc="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公示单位</a:t>
            </a:r>
            <a:r>
              <a:rPr lang="en-US" altLang="zh-CN" sz="1400" b="1" spc="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:</a:t>
            </a:r>
            <a:r>
              <a:rPr lang="zh-CN" altLang="en-US" sz="1400" b="1" spc="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通化市自然资源局</a:t>
            </a:r>
            <a:endParaRPr lang="zh-CN" altLang="en-US" sz="1400" b="1" spc="200" noProof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ts val="1800"/>
              </a:lnSpc>
            </a:pPr>
            <a:r>
              <a:rPr lang="zh-CN" altLang="en-US" sz="1400" b="1" spc="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如有意见建议</a:t>
            </a:r>
            <a:r>
              <a:rPr lang="en-US" altLang="zh-CN" sz="1400" b="1" spc="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,</a:t>
            </a:r>
            <a:r>
              <a:rPr lang="zh-CN" altLang="en-US" sz="1400" b="1" spc="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请于公示期内以书面形式向通化市自然资源局法规科反馈。</a:t>
            </a:r>
            <a:endParaRPr lang="zh-CN" altLang="en-US" sz="1400" b="1" spc="200" noProof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ts val="1800"/>
              </a:lnSpc>
            </a:pPr>
            <a:r>
              <a:rPr lang="zh-CN" altLang="en-US" sz="1400" b="1" spc="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电话：</a:t>
            </a:r>
            <a:r>
              <a:rPr lang="en-US" altLang="zh-CN" sz="1400" b="1" spc="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0435-3916805</a:t>
            </a:r>
            <a:r>
              <a:rPr lang="zh-CN" altLang="en-US" sz="1400" b="1" spc="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r>
              <a:rPr lang="en-US" altLang="zh-CN" sz="1400" b="1" spc="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3217355</a:t>
            </a:r>
            <a:endParaRPr lang="zh-CN" altLang="en-US" sz="1400" b="1" spc="200" noProof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4" name="图片 3" descr="2026最后出图条件五道江镇工矿棚户区改造-Mode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-698500" y="1647190"/>
            <a:ext cx="6009005" cy="4244975"/>
          </a:xfrm>
          <a:prstGeom prst="rect">
            <a:avLst/>
          </a:prstGeom>
        </p:spPr>
      </p:pic>
      <p:pic>
        <p:nvPicPr>
          <p:cNvPr id="2" name="图片 1" descr="五道江条件260714-模型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736975" y="1647190"/>
            <a:ext cx="6008370" cy="42437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宋体"/>
        <a:font script="Hant" typeface="新細明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386</Words>
  <Application>WPS 演示</Application>
  <PresentationFormat>宽屏</PresentationFormat>
  <Paragraphs>10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宋体</vt:lpstr>
      <vt:lpstr>Wingdings</vt:lpstr>
      <vt:lpstr>方正小标宋简体</vt:lpstr>
      <vt:lpstr>黑体</vt:lpstr>
      <vt:lpstr>微软雅黑</vt:lpstr>
      <vt:lpstr>Arial Unicode MS</vt:lpstr>
      <vt:lpstr>Arial Black</vt:lpstr>
      <vt:lpstr>Calibri</vt:lpstr>
      <vt:lpstr>Office 主题​​</vt:lpstr>
      <vt:lpstr>通化市五道江镇工矿棚户区改造规划条件调整批前公示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greatwall</dc:creator>
  <cp:lastModifiedBy>酥脆刘</cp:lastModifiedBy>
  <cp:revision>19</cp:revision>
  <dcterms:created xsi:type="dcterms:W3CDTF">2025-10-17T00:59:00Z</dcterms:created>
  <dcterms:modified xsi:type="dcterms:W3CDTF">2026-07-16T07:30:22Z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BF9F532C72834CE6806D1F55A674FB85_13</vt:lpwstr>
  </property>
</Properties>
</file>