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83" r:id="rId3"/>
  </p:sldIdLst>
  <p:sldSz cx="12801600" cy="9601200" type="A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A3A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ä¸­åº¦æ ·å¼ 2 - å¼ºè°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ä¸»é¢æ ·å¼ 1 - å¼ºè°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908"/>
        <p:guide pos="4032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true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</p:nvPr>
        </p:nvSpPr>
        <p:spPr>
          <a:xfrm>
            <a:off x="1600200" y="1571308"/>
            <a:ext cx="9601201" cy="3342640"/>
          </a:xfrm>
        </p:spPr>
        <p:txBody>
          <a:bodyPr anchor="b"/>
          <a:lstStyle>
            <a:lvl1pPr algn="ctr">
              <a:defRPr sz="63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</p:nvPr>
        </p:nvSpPr>
        <p:spPr>
          <a:xfrm>
            <a:off x="1600200" y="5042853"/>
            <a:ext cx="9601201" cy="23180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9281161" y="384493"/>
            <a:ext cx="2880360" cy="819213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640080" y="384493"/>
            <a:ext cx="8474103" cy="819213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73443" y="2393633"/>
            <a:ext cx="11041381" cy="3993832"/>
          </a:xfrm>
        </p:spPr>
        <p:txBody>
          <a:bodyPr anchor="b"/>
          <a:lstStyle>
            <a:lvl1pPr>
              <a:defRPr sz="63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73443" y="6425248"/>
            <a:ext cx="11041381" cy="210026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640080" y="2240280"/>
            <a:ext cx="5645506" cy="633634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6516015" y="2240280"/>
            <a:ext cx="5645506" cy="633634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81777" y="511175"/>
            <a:ext cx="11041381" cy="1855788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1246114" y="2489813"/>
            <a:ext cx="5117254" cy="1153477"/>
          </a:xfrm>
        </p:spPr>
        <p:txBody>
          <a:bodyPr anchor="ctr" anchorCtr="false"/>
          <a:lstStyle>
            <a:lvl1pPr marL="0" indent="0">
              <a:buNone/>
              <a:defRPr sz="2940"/>
            </a:lvl1pPr>
            <a:lvl2pPr marL="480060" indent="0">
              <a:buNone/>
              <a:defRPr sz="2520"/>
            </a:lvl2pPr>
            <a:lvl3pPr marL="960120" indent="0">
              <a:buNone/>
              <a:defRPr sz="2100"/>
            </a:lvl3pPr>
            <a:lvl4pPr marL="1440180" indent="0">
              <a:buNone/>
              <a:defRPr sz="1890"/>
            </a:lvl4pPr>
            <a:lvl5pPr marL="1920240" indent="0">
              <a:buNone/>
              <a:defRPr sz="1890"/>
            </a:lvl5pPr>
            <a:lvl6pPr marL="2400300" indent="0">
              <a:buNone/>
              <a:defRPr sz="1890"/>
            </a:lvl6pPr>
            <a:lvl7pPr marL="2880360" indent="0">
              <a:buNone/>
              <a:defRPr sz="1890"/>
            </a:lvl7pPr>
            <a:lvl8pPr marL="3360420" indent="0">
              <a:buNone/>
              <a:defRPr sz="1890"/>
            </a:lvl8pPr>
            <a:lvl9pPr marL="3840480" indent="0">
              <a:buNone/>
              <a:defRPr sz="189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1246114" y="3731531"/>
            <a:ext cx="5117254" cy="493399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6569786" y="2489813"/>
            <a:ext cx="5142455" cy="1153477"/>
          </a:xfrm>
        </p:spPr>
        <p:txBody>
          <a:bodyPr anchor="ctr" anchorCtr="false"/>
          <a:lstStyle>
            <a:lvl1pPr marL="0" indent="0">
              <a:buNone/>
              <a:defRPr sz="2940"/>
            </a:lvl1pPr>
            <a:lvl2pPr marL="480060" indent="0">
              <a:buNone/>
              <a:defRPr sz="2520"/>
            </a:lvl2pPr>
            <a:lvl3pPr marL="960120" indent="0">
              <a:buNone/>
              <a:defRPr sz="2100"/>
            </a:lvl3pPr>
            <a:lvl4pPr marL="1440180" indent="0">
              <a:buNone/>
              <a:defRPr sz="1890"/>
            </a:lvl4pPr>
            <a:lvl5pPr marL="1920240" indent="0">
              <a:buNone/>
              <a:defRPr sz="1890"/>
            </a:lvl5pPr>
            <a:lvl6pPr marL="2400300" indent="0">
              <a:buNone/>
              <a:defRPr sz="1890"/>
            </a:lvl6pPr>
            <a:lvl7pPr marL="2880360" indent="0">
              <a:buNone/>
              <a:defRPr sz="1890"/>
            </a:lvl7pPr>
            <a:lvl8pPr marL="3360420" indent="0">
              <a:buNone/>
              <a:defRPr sz="1890"/>
            </a:lvl8pPr>
            <a:lvl9pPr marL="3840480" indent="0">
              <a:buNone/>
              <a:defRPr sz="189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6569786" y="3731531"/>
            <a:ext cx="5142455" cy="493399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81777" y="640080"/>
            <a:ext cx="4128850" cy="2240280"/>
          </a:xfrm>
        </p:spPr>
        <p:txBody>
          <a:bodyPr anchor="b"/>
          <a:lstStyle>
            <a:lvl1pPr>
              <a:defRPr sz="336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5442348" y="1382395"/>
            <a:ext cx="6480811" cy="6823075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81777" y="2880360"/>
            <a:ext cx="4128850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81777" y="640080"/>
            <a:ext cx="4373617" cy="2240280"/>
          </a:xfrm>
        </p:spPr>
        <p:txBody>
          <a:bodyPr anchor="b"/>
          <a:lstStyle>
            <a:lvl1pPr>
              <a:defRPr sz="336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true"/>
          </p:cNvSpPr>
          <p:nvPr>
            <p:ph type="pic" idx="1"/>
          </p:nvPr>
        </p:nvSpPr>
        <p:spPr>
          <a:xfrm>
            <a:off x="5442348" y="640081"/>
            <a:ext cx="6480811" cy="7565390"/>
          </a:xfrm>
        </p:spPr>
        <p:txBody>
          <a:bodyPr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81777" y="2880360"/>
            <a:ext cx="4373617" cy="5336223"/>
          </a:xfrm>
        </p:spPr>
        <p:txBody>
          <a:bodyPr/>
          <a:lstStyle>
            <a:lvl1pPr marL="0" indent="0">
              <a:buNone/>
              <a:defRPr sz="2100"/>
            </a:lvl1pPr>
            <a:lvl2pPr marL="480060" indent="0">
              <a:buNone/>
              <a:defRPr sz="1890"/>
            </a:lvl2pPr>
            <a:lvl3pPr marL="960120" indent="0">
              <a:buNone/>
              <a:defRPr sz="1680"/>
            </a:lvl3pPr>
            <a:lvl4pPr marL="1440180" indent="0">
              <a:buNone/>
              <a:defRPr sz="1470"/>
            </a:lvl4pPr>
            <a:lvl5pPr marL="1920240" indent="0">
              <a:buNone/>
              <a:defRPr sz="1470"/>
            </a:lvl5pPr>
            <a:lvl6pPr marL="2400300" indent="0">
              <a:buNone/>
              <a:defRPr sz="1470"/>
            </a:lvl6pPr>
            <a:lvl7pPr marL="2880360" indent="0">
              <a:buNone/>
              <a:defRPr sz="1470"/>
            </a:lvl7pPr>
            <a:lvl8pPr marL="3360420" indent="0">
              <a:buNone/>
              <a:defRPr sz="1470"/>
            </a:lvl8pPr>
            <a:lvl9pPr marL="3840480" indent="0">
              <a:buNone/>
              <a:defRPr sz="147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true"/>
          </p:cNvSpPr>
          <p:nvPr>
            <p:ph type="title"/>
          </p:nvPr>
        </p:nvSpPr>
        <p:spPr>
          <a:xfrm>
            <a:off x="640080" y="384493"/>
            <a:ext cx="11521441" cy="16002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 indent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true"/>
          </p:cNvSpPr>
          <p:nvPr>
            <p:ph type="body"/>
          </p:nvPr>
        </p:nvSpPr>
        <p:spPr>
          <a:xfrm>
            <a:off x="640080" y="2240280"/>
            <a:ext cx="11521441" cy="633634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true"/>
          </p:cNvSpPr>
          <p:nvPr>
            <p:ph type="dt" sz="half"/>
          </p:nvPr>
        </p:nvSpPr>
        <p:spPr>
          <a:xfrm>
            <a:off x="640080" y="8743315"/>
            <a:ext cx="2987040" cy="6667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960"/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1029" name="页脚占位符 1028"/>
          <p:cNvSpPr>
            <a:spLocks noGrp="true"/>
          </p:cNvSpPr>
          <p:nvPr>
            <p:ph type="ftr" sz="quarter"/>
          </p:nvPr>
        </p:nvSpPr>
        <p:spPr>
          <a:xfrm>
            <a:off x="4373880" y="8743315"/>
            <a:ext cx="4053840" cy="6667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960"/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1030" name="灯片编号占位符 1029"/>
          <p:cNvSpPr>
            <a:spLocks noGrp="true"/>
          </p:cNvSpPr>
          <p:nvPr>
            <p:ph type="sldNum" sz="quarter"/>
          </p:nvPr>
        </p:nvSpPr>
        <p:spPr>
          <a:xfrm>
            <a:off x="9174481" y="8743315"/>
            <a:ext cx="2987040" cy="6667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96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None/>
        <a:defRPr sz="616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80060" lvl="0" indent="-48006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•"/>
        <a:defRPr sz="44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040130" lvl="1" indent="-40005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–"/>
        <a:defRPr sz="39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600200" lvl="2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•"/>
        <a:defRPr sz="336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2240280" lvl="3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880360" lvl="4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»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3520440" lvl="5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»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4160520" lvl="6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»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800600" lvl="7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»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440680" lvl="8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»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40080" lvl="1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280160" lvl="2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920240" lvl="3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560320" lvl="4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3200400" lvl="5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840480" lvl="6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480560" lvl="7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120640" lvl="8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矩形 7"/>
          <p:cNvSpPr/>
          <p:nvPr/>
        </p:nvSpPr>
        <p:spPr>
          <a:xfrm>
            <a:off x="9223375" y="6521450"/>
            <a:ext cx="3273425" cy="15779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2520"/>
          </a:p>
        </p:txBody>
      </p:sp>
      <p:sp>
        <p:nvSpPr>
          <p:cNvPr id="6" name="矩形 5"/>
          <p:cNvSpPr/>
          <p:nvPr>
            <p:custDataLst>
              <p:tags r:id="rId1"/>
            </p:custDataLst>
          </p:nvPr>
        </p:nvSpPr>
        <p:spPr>
          <a:xfrm>
            <a:off x="9242045" y="2915031"/>
            <a:ext cx="3207512" cy="30954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2520"/>
          </a:p>
        </p:txBody>
      </p:sp>
      <p:sp>
        <p:nvSpPr>
          <p:cNvPr id="5122" name="矩形 6146"/>
          <p:cNvSpPr/>
          <p:nvPr/>
        </p:nvSpPr>
        <p:spPr>
          <a:xfrm>
            <a:off x="267590" y="204470"/>
            <a:ext cx="12266422" cy="1108583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indent="0" algn="ctr"/>
            <a:endParaRPr lang="en-US" altLang="zh-CN" sz="4480" dirty="0">
              <a:solidFill>
                <a:schemeClr val="bg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124" name="直接连接符 6150"/>
          <p:cNvSpPr/>
          <p:nvPr/>
        </p:nvSpPr>
        <p:spPr>
          <a:xfrm>
            <a:off x="4485006" y="7623175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lvl="0" indent="0"/>
            <a:endParaRPr lang="zh-CN" altLang="en-US" sz="2520" dirty="0">
              <a:latin typeface="Arial" panose="02080604020202020204" pitchFamily="34" charset="0"/>
              <a:ea typeface="宋体" pitchFamily="2" charset="-122"/>
            </a:endParaRPr>
          </a:p>
        </p:txBody>
      </p:sp>
      <p:sp>
        <p:nvSpPr>
          <p:cNvPr id="6156" name="Rectangle 8"/>
          <p:cNvSpPr/>
          <p:nvPr/>
        </p:nvSpPr>
        <p:spPr>
          <a:xfrm>
            <a:off x="-455167" y="299593"/>
            <a:ext cx="13518134" cy="86614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lvl="0" fontAlgn="base">
              <a:buClr>
                <a:schemeClr val="tx2"/>
              </a:buClr>
              <a:buSzPct val="70000"/>
            </a:pPr>
            <a:r>
              <a:rPr lang="en-US" altLang="zh-CN" sz="5040" b="1" strike="noStrike" noProof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   </a:t>
            </a:r>
            <a:r>
              <a:rPr lang="zh-CN" altLang="en-US" sz="3200" b="1" strike="noStrike" noProof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通化市智能立体停车场建设项目（</a:t>
            </a:r>
            <a:r>
              <a:rPr sz="3200" b="1" strike="noStrike" noProof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二建批发</a:t>
            </a:r>
            <a:r>
              <a:rPr lang="zh-CN" sz="3200" b="1" strike="noStrike" noProof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院外）竣工实测</a:t>
            </a:r>
            <a:r>
              <a:rPr lang="zh-CN" altLang="zh-CN" sz="3200" b="1" strike="noStrike" noProof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公示</a:t>
            </a:r>
            <a:endParaRPr lang="zh-CN" altLang="zh-CN" sz="3200" b="1" strike="noStrike" noProof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7" name="表格 6"/>
          <p:cNvGraphicFramePr/>
          <p:nvPr/>
        </p:nvGraphicFramePr>
        <p:xfrm>
          <a:off x="9210041" y="2381631"/>
          <a:ext cx="3263265" cy="533400"/>
        </p:xfrm>
        <a:graphic>
          <a:graphicData uri="http://schemas.openxmlformats.org/drawingml/2006/table">
            <a:tbl>
              <a:tblPr firstRow="true" bandRow="true">
                <a:tableStyleId>{284E427A-3D55-4303-BF80-6455036E1DE7}</a:tableStyleId>
              </a:tblPr>
              <a:tblGrid>
                <a:gridCol w="3263265"/>
              </a:tblGrid>
              <a:tr h="5334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520"/>
                        <a:t>             </a:t>
                      </a:r>
                      <a:r>
                        <a:rPr lang="zh-CN" altLang="en-US" sz="2520"/>
                        <a:t>公示信息</a:t>
                      </a:r>
                      <a:endParaRPr lang="zh-CN" altLang="en-US" sz="2520"/>
                    </a:p>
                  </a:txBody>
                  <a:tcPr marL="128016" marR="128016" marT="64008" marB="64008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表格 11"/>
          <p:cNvGraphicFramePr/>
          <p:nvPr/>
        </p:nvGraphicFramePr>
        <p:xfrm>
          <a:off x="9241156" y="6010529"/>
          <a:ext cx="3249930" cy="511810"/>
        </p:xfrm>
        <a:graphic>
          <a:graphicData uri="http://schemas.openxmlformats.org/drawingml/2006/table">
            <a:tbl>
              <a:tblPr firstRow="true" bandRow="true">
                <a:tableStyleId>{284E427A-3D55-4303-BF80-6455036E1DE7}</a:tableStyleId>
              </a:tblPr>
              <a:tblGrid>
                <a:gridCol w="3249930"/>
              </a:tblGrid>
              <a:tr h="51181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520"/>
                        <a:t>             </a:t>
                      </a:r>
                      <a:r>
                        <a:rPr lang="zh-CN" altLang="en-US" sz="2520"/>
                        <a:t>意见反馈</a:t>
                      </a:r>
                      <a:endParaRPr lang="zh-CN" altLang="en-US" sz="2520"/>
                    </a:p>
                  </a:txBody>
                  <a:tcPr marL="128016" marR="128016" marT="64008" marB="64008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21" name="文本框 20"/>
          <p:cNvSpPr txBox="true"/>
          <p:nvPr>
            <p:custDataLst>
              <p:tags r:id="rId2"/>
            </p:custDataLst>
          </p:nvPr>
        </p:nvSpPr>
        <p:spPr>
          <a:xfrm>
            <a:off x="9210040" y="3174365"/>
            <a:ext cx="658495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>
                <a:sym typeface="+mn-ea"/>
              </a:rPr>
              <a:t>公示   项目</a:t>
            </a:r>
            <a:endParaRPr lang="zh-CN" altLang="en-US" sz="1680" b="1"/>
          </a:p>
        </p:txBody>
      </p:sp>
      <p:sp>
        <p:nvSpPr>
          <p:cNvPr id="24" name="文本框 23"/>
          <p:cNvSpPr txBox="true"/>
          <p:nvPr>
            <p:custDataLst>
              <p:tags r:id="rId3"/>
            </p:custDataLst>
          </p:nvPr>
        </p:nvSpPr>
        <p:spPr>
          <a:xfrm>
            <a:off x="9230360" y="3937000"/>
            <a:ext cx="77724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>
                <a:sym typeface="+mn-ea"/>
              </a:rPr>
              <a:t>公示  </a:t>
            </a:r>
            <a:endParaRPr lang="zh-CN" altLang="en-US" sz="1680" b="1">
              <a:sym typeface="+mn-ea"/>
            </a:endParaRPr>
          </a:p>
          <a:p>
            <a:pPr>
              <a:buNone/>
            </a:pPr>
            <a:r>
              <a:rPr lang="zh-CN" altLang="en-US" sz="1680" b="1">
                <a:sym typeface="+mn-ea"/>
              </a:rPr>
              <a:t>单位</a:t>
            </a:r>
            <a:endParaRPr lang="zh-CN" altLang="en-US" sz="1680" b="1"/>
          </a:p>
        </p:txBody>
      </p:sp>
      <p:sp>
        <p:nvSpPr>
          <p:cNvPr id="26" name="文本框 25"/>
          <p:cNvSpPr txBox="true"/>
          <p:nvPr>
            <p:custDataLst>
              <p:tags r:id="rId4"/>
            </p:custDataLst>
          </p:nvPr>
        </p:nvSpPr>
        <p:spPr>
          <a:xfrm>
            <a:off x="10113773" y="3160776"/>
            <a:ext cx="2385187" cy="8661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None/>
            </a:pPr>
            <a:r>
              <a:rPr lang="zh-CN" altLang="en-US" sz="1680" b="1">
                <a:cs typeface="+mn-ea"/>
                <a:sym typeface="+mn-ea"/>
              </a:rPr>
              <a:t>通化市智能立体停车场建设项目（二建批发院外）</a:t>
            </a:r>
            <a:endParaRPr lang="zh-CN" altLang="en-US" sz="1680" b="1">
              <a:cs typeface="+mn-ea"/>
            </a:endParaRPr>
          </a:p>
        </p:txBody>
      </p:sp>
      <p:sp>
        <p:nvSpPr>
          <p:cNvPr id="27" name="文本框 26"/>
          <p:cNvSpPr txBox="true"/>
          <p:nvPr>
            <p:custDataLst>
              <p:tags r:id="rId5"/>
            </p:custDataLst>
          </p:nvPr>
        </p:nvSpPr>
        <p:spPr>
          <a:xfrm>
            <a:off x="10204832" y="4066667"/>
            <a:ext cx="2083816" cy="3492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/>
              <a:t>通化市自然资源局</a:t>
            </a:r>
            <a:endParaRPr lang="zh-CN" altLang="en-US" sz="1680" b="1"/>
          </a:p>
        </p:txBody>
      </p:sp>
      <p:sp>
        <p:nvSpPr>
          <p:cNvPr id="29" name="文本框 28"/>
          <p:cNvSpPr txBox="true"/>
          <p:nvPr/>
        </p:nvSpPr>
        <p:spPr>
          <a:xfrm>
            <a:off x="9277350" y="6716395"/>
            <a:ext cx="3011170" cy="1383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680" b="1"/>
              <a:t>公示期间如有问题或意见，以书面形式提交或提出书面听证申请 。通化市自然资源局  。                                 电话：0435-</a:t>
            </a:r>
            <a:r>
              <a:rPr lang="en-US" altLang="zh-CN" sz="1680" b="1">
                <a:cs typeface="+mn-ea"/>
                <a:sym typeface="+mn-ea"/>
              </a:rPr>
              <a:t>3916805</a:t>
            </a:r>
            <a:r>
              <a:rPr lang="en-US" altLang="zh-CN" sz="1680" b="1">
                <a:cs typeface="+mn-ea"/>
              </a:rPr>
              <a:t>、</a:t>
            </a:r>
            <a:r>
              <a:rPr lang="en-US" altLang="zh-CN" sz="1680" b="1"/>
              <a:t>3618488</a:t>
            </a:r>
            <a:endParaRPr lang="en-US" altLang="zh-CN" sz="1680" b="1"/>
          </a:p>
        </p:txBody>
      </p:sp>
      <p:sp>
        <p:nvSpPr>
          <p:cNvPr id="17" name="文本框 16"/>
          <p:cNvSpPr txBox="true"/>
          <p:nvPr>
            <p:custDataLst>
              <p:tags r:id="rId6"/>
            </p:custDataLst>
          </p:nvPr>
        </p:nvSpPr>
        <p:spPr>
          <a:xfrm>
            <a:off x="9230360" y="4600575"/>
            <a:ext cx="77724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>
                <a:sym typeface="+mn-ea"/>
              </a:rPr>
              <a:t>公示   </a:t>
            </a:r>
            <a:endParaRPr lang="zh-CN" altLang="en-US" sz="1680" b="1">
              <a:sym typeface="+mn-ea"/>
            </a:endParaRPr>
          </a:p>
          <a:p>
            <a:pPr>
              <a:buNone/>
            </a:pPr>
            <a:r>
              <a:rPr lang="zh-CN" altLang="en-US" sz="1680" b="1">
                <a:sym typeface="+mn-ea"/>
              </a:rPr>
              <a:t>时间</a:t>
            </a:r>
            <a:endParaRPr lang="en-US" altLang="zh-CN" sz="1680" b="1"/>
          </a:p>
        </p:txBody>
      </p:sp>
      <p:sp>
        <p:nvSpPr>
          <p:cNvPr id="22" name="文本框 21"/>
          <p:cNvSpPr txBox="true"/>
          <p:nvPr>
            <p:custDataLst>
              <p:tags r:id="rId7"/>
            </p:custDataLst>
          </p:nvPr>
        </p:nvSpPr>
        <p:spPr>
          <a:xfrm>
            <a:off x="10204832" y="4600575"/>
            <a:ext cx="2196719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/>
              <a:t>自</a:t>
            </a:r>
            <a:r>
              <a:rPr lang="en-US" altLang="zh-CN" sz="1680" b="1"/>
              <a:t>2025</a:t>
            </a:r>
            <a:r>
              <a:rPr lang="zh-CN" altLang="en-US" sz="1680" b="1"/>
              <a:t>年</a:t>
            </a:r>
            <a:r>
              <a:rPr lang="en-US" altLang="zh-CN" sz="1680" b="1"/>
              <a:t>11</a:t>
            </a:r>
            <a:r>
              <a:rPr lang="zh-CN" altLang="en-US" sz="1680" b="1"/>
              <a:t>月</a:t>
            </a:r>
            <a:r>
              <a:rPr lang="en-US" altLang="zh-CN" sz="1680" b="1"/>
              <a:t>21</a:t>
            </a:r>
            <a:r>
              <a:rPr lang="zh-CN" altLang="en-US" sz="1680" b="1"/>
              <a:t>日起不少于</a:t>
            </a:r>
            <a:r>
              <a:rPr lang="en-US" altLang="zh-CN" sz="1680" b="1"/>
              <a:t>7</a:t>
            </a:r>
            <a:r>
              <a:rPr lang="zh-CN" altLang="en-US" sz="1680" b="1"/>
              <a:t>天</a:t>
            </a:r>
            <a:endParaRPr lang="zh-CN" altLang="en-US" sz="1680" b="1"/>
          </a:p>
        </p:txBody>
      </p:sp>
      <p:sp>
        <p:nvSpPr>
          <p:cNvPr id="3" name="文本框 2"/>
          <p:cNvSpPr txBox="true"/>
          <p:nvPr>
            <p:custDataLst>
              <p:tags r:id="rId8"/>
            </p:custDataLst>
          </p:nvPr>
        </p:nvSpPr>
        <p:spPr>
          <a:xfrm>
            <a:off x="9230360" y="5304790"/>
            <a:ext cx="851535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>
                <a:sym typeface="+mn-ea"/>
              </a:rPr>
              <a:t>公示   </a:t>
            </a:r>
            <a:endParaRPr lang="zh-CN" altLang="en-US" sz="1680" b="1">
              <a:sym typeface="+mn-ea"/>
            </a:endParaRPr>
          </a:p>
          <a:p>
            <a:pPr>
              <a:buNone/>
            </a:pPr>
            <a:r>
              <a:rPr lang="zh-CN" altLang="en-US" sz="1680" b="1">
                <a:sym typeface="+mn-ea"/>
              </a:rPr>
              <a:t>说明</a:t>
            </a:r>
            <a:endParaRPr lang="en-US" altLang="zh-CN" sz="1680" b="1"/>
          </a:p>
        </p:txBody>
      </p:sp>
      <p:sp>
        <p:nvSpPr>
          <p:cNvPr id="4" name="文本框 3"/>
          <p:cNvSpPr txBox="true"/>
          <p:nvPr>
            <p:custDataLst>
              <p:tags r:id="rId9"/>
            </p:custDataLst>
          </p:nvPr>
        </p:nvSpPr>
        <p:spPr>
          <a:xfrm>
            <a:off x="10204832" y="5304790"/>
            <a:ext cx="2196719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sz="1680" b="1"/>
              <a:t>按照竣工实测予以认定</a:t>
            </a:r>
            <a:endParaRPr lang="zh-CN" sz="1680" b="1"/>
          </a:p>
        </p:txBody>
      </p:sp>
      <p:pic>
        <p:nvPicPr>
          <p:cNvPr id="5" name="图片 4" descr="957011490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>
            <a:off x="568325" y="2136775"/>
            <a:ext cx="8291830" cy="656526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2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3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4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5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6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7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8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9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</Words>
  <Application>WPS 演示</Application>
  <PresentationFormat>在屏幕上显示</PresentationFormat>
  <Paragraphs>27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Times New Roman</vt:lpstr>
      <vt:lpstr>方正书宋_GBK</vt:lpstr>
      <vt:lpstr>黑体</vt:lpstr>
      <vt:lpstr>微软雅黑</vt:lpstr>
      <vt:lpstr>宋体</vt:lpstr>
      <vt:lpstr>Arial Unicode MS</vt:lpstr>
      <vt:lpstr>Calibri</vt:lpstr>
      <vt:lpstr>DejaVu Sans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greatwall</cp:lastModifiedBy>
  <cp:revision>203</cp:revision>
  <dcterms:created xsi:type="dcterms:W3CDTF">2025-11-21T07:19:12Z</dcterms:created>
  <dcterms:modified xsi:type="dcterms:W3CDTF">2025-11-21T07:19:12Z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2052-11.8.2.10533</vt:lpwstr>
  </property>
  <property fmtid="{D5CDD505-2E9C-101B-9397-08002B2CF9AE}" pid="3" name="ICV">
    <vt:lpwstr>E9D2E56CC5C444939D2262D1602D7DA8_12</vt:lpwstr>
  </property>
</Properties>
</file>